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BA3A1-6022-4DAF-946B-B3C51F7EDC32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EDE8E-04BB-498F-9D3B-14F3C9B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928662" y="500042"/>
            <a:ext cx="8143932" cy="1643074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14563" y="785813"/>
            <a:ext cx="6929437" cy="1000125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2976" y="2214554"/>
            <a:ext cx="7786742" cy="4357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Розглянемо такі питання:</a:t>
            </a:r>
          </a:p>
          <a:p>
            <a:pPr algn="l"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</a:p>
          <a:p>
            <a:pPr algn="l"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2.</a:t>
            </a:r>
          </a:p>
          <a:p>
            <a:pPr algn="l"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3.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215074" y="142852"/>
            <a:ext cx="2928958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Зрозумій! Це просто!</a:t>
            </a:r>
            <a:endParaRPr kumimoji="0" lang="ru-RU" sz="32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2264" y="1428736"/>
            <a:ext cx="195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Англійська мова</a:t>
            </a:r>
          </a:p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клас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 descr="https://encrypted-tbn3.gstatic.com/images?q=tbn:ANd9GcTiHfocXtDLJhgsskbdI9yLB-_QdLGBiycJIvGM2_KRJXAJ8s_C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9507"/>
            <a:ext cx="1785950" cy="1369229"/>
          </a:xfrm>
          <a:prstGeom prst="round2DiagRect">
            <a:avLst/>
          </a:prstGeom>
          <a:noFill/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85852" y="642918"/>
            <a:ext cx="928694" cy="857232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Тема нового матеріалу</vt:lpstr>
      <vt:lpstr>Слайд 2</vt:lpstr>
      <vt:lpstr>Слайд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нового матеріалу</dc:title>
  <dc:creator>adm</dc:creator>
  <cp:lastModifiedBy>adm</cp:lastModifiedBy>
  <cp:revision>3</cp:revision>
  <dcterms:created xsi:type="dcterms:W3CDTF">2014-10-03T11:37:39Z</dcterms:created>
  <dcterms:modified xsi:type="dcterms:W3CDTF">2014-10-03T13:09:34Z</dcterms:modified>
</cp:coreProperties>
</file>