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899592" y="500042"/>
            <a:ext cx="8173002" cy="15716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85794"/>
            <a:ext cx="6929486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Тема нового матеріалу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357430"/>
            <a:ext cx="7572428" cy="421484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Розглянемо такі питання:</a:t>
            </a:r>
          </a:p>
          <a:p>
            <a:pPr algn="l"/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</a:p>
          <a:p>
            <a:pPr algn="l"/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2.</a:t>
            </a:r>
          </a:p>
          <a:p>
            <a:pPr algn="l"/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3.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215074" y="142852"/>
            <a:ext cx="292895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Зрозумій! Це просто!</a:t>
            </a:r>
            <a:endParaRPr kumimoji="0" lang="ru-RU" sz="32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1363792"/>
            <a:ext cx="12028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Предмет </a:t>
            </a:r>
            <a:endParaRPr lang="uk-UA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uk-U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80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99592" y="116632"/>
            <a:ext cx="928694" cy="85723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4828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2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098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 нового матеріалу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нового матеріалу</dc:title>
  <dc:creator>Аленушка</dc:creator>
  <cp:lastModifiedBy>Олексюк</cp:lastModifiedBy>
  <cp:revision>1</cp:revision>
  <dcterms:created xsi:type="dcterms:W3CDTF">2014-10-03T20:42:32Z</dcterms:created>
  <dcterms:modified xsi:type="dcterms:W3CDTF">2014-10-03T20:45:45Z</dcterms:modified>
</cp:coreProperties>
</file>